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6858000" cy="9144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3" autoAdjust="0"/>
  </p:normalViewPr>
  <p:slideViewPr>
    <p:cSldViewPr>
      <p:cViewPr>
        <p:scale>
          <a:sx n="40" d="100"/>
          <a:sy n="40" d="100"/>
        </p:scale>
        <p:origin x="-2130" y="-102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C1A2D2F9-FB36-40F3-94CD-992FE425EEA6}" type="datetimeFigureOut">
              <a:rPr lang="en-US" smtClean="0"/>
              <a:pPr/>
              <a:t>5/7/2010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01863" y="698500"/>
            <a:ext cx="2616200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ED2C9929-1A01-4200-B556-1E56565628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197B1-70FC-4663-8E7E-27CADC6D3778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76FEC-091D-4646-B257-222709754E06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68758-1744-496A-8C50-ED0B55DF930C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2E04C-FDB6-4654-962E-F683108BEAFE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111CB-AC16-4731-9DF1-11AFFB2FF201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2E8BC-BAB2-427C-829F-BBDA14F4FD60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8D04-30AB-4B58-BD58-29D22C1E2301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B8C36-9277-4E86-A3DF-061AEA4735E6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42B7-31D2-480C-B4C0-A8094EB78E07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16406-3B08-4DDA-AB5B-CB916FDF3CFB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1DCE4-7EF8-436C-8452-B956DA673AA6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FCC2F-A059-419D-B6DF-84BB262AD259}" type="datetime1">
              <a:rPr lang="en-US" smtClean="0"/>
              <a:pPr/>
              <a:t>5/7/2010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Marissa T. Maueroeder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7B0C3-BDBE-4766-8C83-FADF06963B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6.wav"/><Relationship Id="rId1" Type="http://schemas.openxmlformats.org/officeDocument/2006/relationships/audio" Target="../media/audio15.wav"/><Relationship Id="rId6" Type="http://schemas.openxmlformats.org/officeDocument/2006/relationships/image" Target="../media/image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6" Type="http://schemas.openxmlformats.org/officeDocument/2006/relationships/image" Target="../media/image4.gi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jpeg"/><Relationship Id="rId2" Type="http://schemas.openxmlformats.org/officeDocument/2006/relationships/audio" Target="../media/audio6.wav"/><Relationship Id="rId1" Type="http://schemas.openxmlformats.org/officeDocument/2006/relationships/audio" Target="../media/audio5.wav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8.wav"/><Relationship Id="rId1" Type="http://schemas.openxmlformats.org/officeDocument/2006/relationships/audio" Target="../media/audio7.wav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audio" Target="../media/audio10.wav"/><Relationship Id="rId1" Type="http://schemas.openxmlformats.org/officeDocument/2006/relationships/audio" Target="../media/audio9.wav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5" Type="http://schemas.openxmlformats.org/officeDocument/2006/relationships/image" Target="../media/image14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jpeg"/><Relationship Id="rId2" Type="http://schemas.openxmlformats.org/officeDocument/2006/relationships/audio" Target="../media/audio14.wav"/><Relationship Id="rId1" Type="http://schemas.openxmlformats.org/officeDocument/2006/relationships/audio" Target="../media/audio13.wav"/><Relationship Id="rId6" Type="http://schemas.openxmlformats.org/officeDocument/2006/relationships/image" Target="../media/image14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09600" y="381000"/>
            <a:ext cx="6019800" cy="8402300"/>
          </a:xfrm>
          <a:prstGeom prst="rect">
            <a:avLst/>
          </a:prstGeom>
          <a:noFill/>
          <a:ln w="76200" cmpd="thinThick">
            <a:solidFill>
              <a:schemeClr val="accent3">
                <a:lumMod val="75000"/>
              </a:schemeClr>
            </a:solidFill>
            <a:prstDash val="dash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47800" y="381000"/>
            <a:ext cx="4337214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Marissa 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and the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Wonderful, 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Awesome,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Fantastic, 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Gorgeous day!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1600" y="6705600"/>
            <a:ext cx="412600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By: Marissa T.</a:t>
            </a:r>
          </a:p>
          <a:p>
            <a:pPr algn="ctr"/>
            <a:r>
              <a:rPr lang="en-US" sz="5400" b="1" cap="none" spc="0" dirty="0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/>
                <a:solidFill>
                  <a:schemeClr val="accent3">
                    <a:lumMod val="50000"/>
                  </a:schemeClr>
                </a:solidFill>
                <a:effectLst/>
              </a:rPr>
              <a:t>Maueroeder</a:t>
            </a:r>
            <a:endParaRPr lang="en-US" sz="5400" b="1" cap="none" spc="0" dirty="0">
              <a:ln/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pic>
        <p:nvPicPr>
          <p:cNvPr id="8" name="~PP3259.WAV">
            <a:hlinkClick r:id="" action="ppaction://media"/>
          </p:cNvPr>
          <p:cNvPicPr>
            <a:picLocks noRot="1" noChangeAspect="1"/>
          </p:cNvPicPr>
          <p:nvPr>
            <a:wavAudioFile r:embed="rId1" name="~PP3259.WAV"/>
          </p:nvPr>
        </p:nvPicPr>
        <p:blipFill>
          <a:blip r:embed="rId3" cstate="print"/>
          <a:stretch>
            <a:fillRect/>
          </a:stretch>
        </p:blipFill>
        <p:spPr>
          <a:xfrm>
            <a:off x="6324600" y="8610600"/>
            <a:ext cx="390525" cy="390525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-914400"/>
            <a:ext cx="6172200" cy="1524000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sz="2200" b="1" kern="0" dirty="0" smtClean="0">
                <a:latin typeface="MARKETPRO"/>
                <a:ea typeface="Times New Roman"/>
                <a:cs typeface="Times New Roman"/>
              </a:rPr>
              <a:t>My friend and I went on a hyper kick and we ran around the house. Lastly, we ran around and went to bed and I had really good dreams. It’s been the most Wonderful, Awesome, Fantastic, Gorgeous day. 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pic>
        <p:nvPicPr>
          <p:cNvPr id="10" name="MSj03886040000[1].wav">
            <a:hlinkClick r:id="" action="ppaction://media"/>
          </p:cNvPr>
          <p:cNvPicPr>
            <a:picLocks noRot="1" noChangeAspect="1"/>
          </p:cNvPicPr>
          <p:nvPr>
            <a:wavAudioFile r:embed="rId1" name="MSj03886040000[1].wav"/>
          </p:nvPr>
        </p:nvPicPr>
        <p:blipFill>
          <a:blip r:embed="rId4" cstate="print"/>
          <a:stretch>
            <a:fillRect/>
          </a:stretch>
        </p:blipFill>
        <p:spPr>
          <a:xfrm>
            <a:off x="5943600" y="8610600"/>
            <a:ext cx="304800" cy="304800"/>
          </a:xfrm>
          <a:prstGeom prst="rect">
            <a:avLst/>
          </a:prstGeom>
        </p:spPr>
      </p:pic>
      <p:pic>
        <p:nvPicPr>
          <p:cNvPr id="1026" name="Picture 2" descr="http://www.impactlab.com/wp-content/uploads/2008/08/sleep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3000" y="685800"/>
            <a:ext cx="4583459" cy="3048000"/>
          </a:xfrm>
          <a:prstGeom prst="rect">
            <a:avLst/>
          </a:prstGeom>
          <a:noFill/>
        </p:spPr>
      </p:pic>
      <p:pic>
        <p:nvPicPr>
          <p:cNvPr id="9" name="~PP3438.WAV">
            <a:hlinkClick r:id="" action="ppaction://media"/>
          </p:cNvPr>
          <p:cNvPicPr>
            <a:picLocks noRot="1" noChangeAspect="1"/>
          </p:cNvPicPr>
          <p:nvPr>
            <a:wavAudioFile r:embed="rId2" name="~PP3438.WAV"/>
          </p:nvPr>
        </p:nvPicPr>
        <p:blipFill>
          <a:blip r:embed="rId6" cstate="print"/>
          <a:stretch>
            <a:fillRect/>
          </a:stretch>
        </p:blipFill>
        <p:spPr>
          <a:xfrm>
            <a:off x="6410325" y="8696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0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59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 isNarration="1"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533400" y="3124200"/>
            <a:ext cx="6172200" cy="1524000"/>
          </a:xfrm>
        </p:spPr>
        <p:txBody>
          <a:bodyPr>
            <a:noAutofit/>
          </a:bodyPr>
          <a:lstStyle/>
          <a:p>
            <a:r>
              <a:rPr lang="en-US" sz="2500" dirty="0" smtClean="0">
                <a:latin typeface="MARKETPRO"/>
                <a:ea typeface="Calibri"/>
                <a:cs typeface="Times New Roman"/>
              </a:rPr>
              <a:t>I wake up and find 110 dollars on my floor! Then my mom makes me my favorite breakfast French Toast.</a:t>
            </a:r>
            <a:endParaRPr lang="en-US" sz="2500" dirty="0"/>
          </a:p>
        </p:txBody>
      </p:sp>
      <p:pic>
        <p:nvPicPr>
          <p:cNvPr id="7" name="~PP3948.WAV">
            <a:hlinkClick r:id="" action="ppaction://media"/>
          </p:cNvPr>
          <p:cNvPicPr>
            <a:picLocks noRot="1" noChangeAspect="1"/>
          </p:cNvPicPr>
          <p:nvPr>
            <a:wavAudioFile r:embed="rId1" name="~PP3948.WAV"/>
          </p:nvPr>
        </p:nvPicPr>
        <p:blipFill>
          <a:blip r:embed="rId4" cstate="print"/>
          <a:stretch>
            <a:fillRect/>
          </a:stretch>
        </p:blipFill>
        <p:spPr>
          <a:xfrm>
            <a:off x="6410325" y="8696325"/>
            <a:ext cx="304800" cy="304800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pic>
        <p:nvPicPr>
          <p:cNvPr id="11" name="MSj00747720000[1].wav">
            <a:hlinkClick r:id="" action="ppaction://media"/>
          </p:cNvPr>
          <p:cNvPicPr>
            <a:picLocks noRot="1" noChangeAspect="1"/>
          </p:cNvPicPr>
          <p:nvPr>
            <a:wavAudioFile r:embed="rId2" name="MSj00747720000[1].wav"/>
          </p:nvPr>
        </p:nvPicPr>
        <p:blipFill>
          <a:blip r:embed="rId5" cstate="print"/>
          <a:stretch>
            <a:fillRect/>
          </a:stretch>
        </p:blipFill>
        <p:spPr>
          <a:xfrm>
            <a:off x="6096000" y="8686800"/>
            <a:ext cx="304800" cy="304800"/>
          </a:xfrm>
          <a:prstGeom prst="rect">
            <a:avLst/>
          </a:prstGeom>
        </p:spPr>
      </p:pic>
      <p:pic>
        <p:nvPicPr>
          <p:cNvPr id="10242" name="Picture 2" descr="http://www.apfn.net/moeny2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228600"/>
            <a:ext cx="4800600" cy="2683373"/>
          </a:xfrm>
          <a:prstGeom prst="rect">
            <a:avLst/>
          </a:prstGeom>
          <a:noFill/>
        </p:spPr>
      </p:pic>
      <p:pic>
        <p:nvPicPr>
          <p:cNvPr id="10244" name="Picture 4" descr="http://www.allbreadrecipes.com/wp-content/uploads/French-Toas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76400" y="5181600"/>
            <a:ext cx="3581400" cy="2686050"/>
          </a:xfrm>
          <a:prstGeom prst="rect">
            <a:avLst/>
          </a:prstGeom>
          <a:noFill/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2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" y="3505200"/>
            <a:ext cx="6172200" cy="1524000"/>
          </a:xfrm>
        </p:spPr>
        <p:txBody>
          <a:bodyPr>
            <a:noAutofit/>
          </a:bodyPr>
          <a:lstStyle/>
          <a:p>
            <a:pPr marL="0" marR="0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</a:pPr>
            <a:r>
              <a:rPr lang="en-US" sz="2000" b="1" kern="0" dirty="0" smtClean="0">
                <a:latin typeface="Arial" pitchFamily="34" charset="0"/>
                <a:ea typeface="Times New Roman"/>
                <a:cs typeface="Arial" pitchFamily="34" charset="0"/>
              </a:rPr>
              <a:t>Next, my dad gets me a new outfit, and at school people compliment me on my new outfit. What a wonderful, Awesome, Fantastic, Gorgeous day.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~PP2307.WAV">
            <a:hlinkClick r:id="" action="ppaction://media"/>
          </p:cNvPr>
          <p:cNvPicPr>
            <a:picLocks noRot="1" noChangeAspect="1"/>
          </p:cNvPicPr>
          <p:nvPr>
            <a:wavAudioFile r:embed="rId1" name="~PP2307.WAV"/>
          </p:nvPr>
        </p:nvPicPr>
        <p:blipFill>
          <a:blip r:embed="rId3" cstate="print"/>
          <a:stretch>
            <a:fillRect/>
          </a:stretch>
        </p:blipFill>
        <p:spPr>
          <a:xfrm>
            <a:off x="6410325" y="8696325"/>
            <a:ext cx="304800" cy="304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pic>
        <p:nvPicPr>
          <p:cNvPr id="9218" name="Picture 2" descr="http://images2.pacsun.com/is/servlet/izoom/PacSunProducts/4882882_01?$08_product_detail$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304800"/>
            <a:ext cx="3076575" cy="3295650"/>
          </a:xfrm>
          <a:prstGeom prst="rect">
            <a:avLst/>
          </a:prstGeom>
          <a:noFill/>
        </p:spPr>
      </p:pic>
    </p:spTree>
  </p:cSld>
  <p:clrMapOvr>
    <a:masterClrMapping/>
  </p:clrMapOvr>
  <p:transition advTm="100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3124200"/>
            <a:ext cx="6172200" cy="1524000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sz="2200" b="1" kern="0" dirty="0" smtClean="0">
                <a:latin typeface="MARKETPRO"/>
                <a:ea typeface="Times New Roman"/>
                <a:cs typeface="Times New Roman"/>
              </a:rPr>
              <a:t>I got an A on my math test which made me proud of myself. After that I held a rat and it didn’t pee on me.</a:t>
            </a:r>
            <a:endParaRPr lang="en-US" sz="2200" dirty="0"/>
          </a:p>
        </p:txBody>
      </p:sp>
      <p:pic>
        <p:nvPicPr>
          <p:cNvPr id="9" name="~PP1094.WAV">
            <a:hlinkClick r:id="" action="ppaction://media"/>
          </p:cNvPr>
          <p:cNvPicPr>
            <a:picLocks noRot="1" noChangeAspect="1"/>
          </p:cNvPicPr>
          <p:nvPr>
            <a:wavAudioFile r:embed="rId1" name="~PP1094.WAV"/>
          </p:nvPr>
        </p:nvPicPr>
        <p:blipFill>
          <a:blip r:embed="rId4" cstate="print"/>
          <a:stretch>
            <a:fillRect/>
          </a:stretch>
        </p:blipFill>
        <p:spPr>
          <a:xfrm>
            <a:off x="6400800" y="8686800"/>
            <a:ext cx="304800" cy="304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pic>
        <p:nvPicPr>
          <p:cNvPr id="14" name="MSj03882070000[1].wav">
            <a:hlinkClick r:id="" action="ppaction://media"/>
          </p:cNvPr>
          <p:cNvPicPr>
            <a:picLocks noRot="1" noChangeAspect="1"/>
          </p:cNvPicPr>
          <p:nvPr>
            <a:wavAudioFile r:embed="rId2" name="MSj03882070000[1].wav"/>
          </p:nvPr>
        </p:nvPicPr>
        <p:blipFill>
          <a:blip r:embed="rId5" cstate="print"/>
          <a:stretch>
            <a:fillRect/>
          </a:stretch>
        </p:blipFill>
        <p:spPr>
          <a:xfrm>
            <a:off x="6096000" y="8686800"/>
            <a:ext cx="304800" cy="304800"/>
          </a:xfrm>
          <a:prstGeom prst="rect">
            <a:avLst/>
          </a:prstGeom>
        </p:spPr>
      </p:pic>
      <p:pic>
        <p:nvPicPr>
          <p:cNvPr id="8194" name="Picture 2" descr="http://www.nsbe.org/region1/images/aex/a-plu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228600"/>
            <a:ext cx="2530457" cy="3733800"/>
          </a:xfrm>
          <a:prstGeom prst="rect">
            <a:avLst/>
          </a:prstGeom>
          <a:noFill/>
        </p:spPr>
      </p:pic>
      <p:pic>
        <p:nvPicPr>
          <p:cNvPr id="10" name="Picture 9" descr="http://www.localpestcontrolservices.com/pest_control_blog/wp-content/uploads/2009/06/Roof-rat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71600" y="5410200"/>
            <a:ext cx="35718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60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200" y="838200"/>
            <a:ext cx="6172200" cy="1524000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sz="2200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sz="2200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sz="2200" b="1" kern="0" dirty="0" smtClean="0">
                <a:latin typeface="MARKETPRO"/>
                <a:ea typeface="Times New Roman"/>
                <a:cs typeface="Times New Roman"/>
              </a:rPr>
              <a:t>There is this guy I like and after science class he asks me out. Next, we went to lunch at his favorite place. So far it’s been a wonderful, Awesome, Fantastic, Gorgeous day.</a:t>
            </a:r>
            <a:endParaRPr lang="en-US" sz="2200" dirty="0"/>
          </a:p>
        </p:txBody>
      </p:sp>
      <p:pic>
        <p:nvPicPr>
          <p:cNvPr id="13" name="~PP130.WAV">
            <a:hlinkClick r:id="" action="ppaction://media"/>
          </p:cNvPr>
          <p:cNvPicPr>
            <a:picLocks noRot="1" noChangeAspect="1"/>
          </p:cNvPicPr>
          <p:nvPr>
            <a:wavAudioFile r:embed="rId1" name="~PP130.WAV"/>
          </p:nvPr>
        </p:nvPicPr>
        <p:blipFill>
          <a:blip r:embed="rId4" cstate="print"/>
          <a:stretch>
            <a:fillRect/>
          </a:stretch>
        </p:blipFill>
        <p:spPr>
          <a:xfrm>
            <a:off x="6410325" y="8696325"/>
            <a:ext cx="304800" cy="304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pic>
        <p:nvPicPr>
          <p:cNvPr id="15" name="MSj00749530000[1].wav">
            <a:hlinkClick r:id="" action="ppaction://media"/>
          </p:cNvPr>
          <p:cNvPicPr>
            <a:picLocks noRot="1" noChangeAspect="1"/>
          </p:cNvPicPr>
          <p:nvPr>
            <a:wavAudioFile r:embed="rId2" name="MSj00749530000[1].wav"/>
          </p:nvPr>
        </p:nvPicPr>
        <p:blipFill>
          <a:blip r:embed="rId5" cstate="print"/>
          <a:stretch>
            <a:fillRect/>
          </a:stretch>
        </p:blipFill>
        <p:spPr>
          <a:xfrm>
            <a:off x="6019800" y="8686800"/>
            <a:ext cx="304800" cy="304800"/>
          </a:xfrm>
          <a:prstGeom prst="rect">
            <a:avLst/>
          </a:prstGeom>
        </p:spPr>
      </p:pic>
      <p:pic>
        <p:nvPicPr>
          <p:cNvPr id="6148" name="Picture 4" descr="http://www.applebeesksa.com/images/applebees%20restaurant02%20copy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" y="228600"/>
            <a:ext cx="3886200" cy="3119675"/>
          </a:xfrm>
          <a:prstGeom prst="rect">
            <a:avLst/>
          </a:prstGeom>
          <a:noFill/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93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800" y="609600"/>
            <a:ext cx="6172200" cy="1524000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sz="2200" b="1" kern="0" dirty="0" smtClean="0">
                <a:latin typeface="MARKETPRO"/>
                <a:ea typeface="Times New Roman"/>
                <a:cs typeface="Times New Roman"/>
              </a:rPr>
              <a:t>I got my nails done at a sleepover. Then, I had a lot of snacks before I went to bed. What a Wonderful, Awesome, Fantastic, gorgeous day it’s been.</a:t>
            </a:r>
            <a:endParaRPr lang="en-US" sz="2200" b="1" kern="0" dirty="0" smtClean="0">
              <a:latin typeface="Cambria"/>
              <a:ea typeface="Times New Roman"/>
              <a:cs typeface="Times New Roman"/>
            </a:endParaRPr>
          </a:p>
          <a:p>
            <a:pPr marL="0" marR="0" indent="0" algn="ctr" defTabSz="914400" rtl="0" eaLnBrk="1" fontAlgn="auto" latinLnBrk="0" hangingPunct="1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endParaRPr lang="en-US" dirty="0"/>
          </a:p>
        </p:txBody>
      </p:sp>
      <p:pic>
        <p:nvPicPr>
          <p:cNvPr id="12" name="~PP1711.WAV">
            <a:hlinkClick r:id="" action="ppaction://media"/>
          </p:cNvPr>
          <p:cNvPicPr>
            <a:picLocks noRot="1" noChangeAspect="1"/>
          </p:cNvPicPr>
          <p:nvPr>
            <a:wavAudioFile r:embed="rId1" name="~PP1711.WAV"/>
          </p:nvPr>
        </p:nvPicPr>
        <p:blipFill>
          <a:blip r:embed="rId4" cstate="print"/>
          <a:stretch>
            <a:fillRect/>
          </a:stretch>
        </p:blipFill>
        <p:spPr>
          <a:xfrm>
            <a:off x="6410325" y="8696325"/>
            <a:ext cx="304800" cy="304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pic>
        <p:nvPicPr>
          <p:cNvPr id="9" name="MSj00747080000[1].wav">
            <a:hlinkClick r:id="" action="ppaction://media"/>
          </p:cNvPr>
          <p:cNvPicPr>
            <a:picLocks noRot="1" noChangeAspect="1"/>
          </p:cNvPicPr>
          <p:nvPr>
            <a:wavAudioFile r:embed="rId2" name="MSj00747080000[1].wav"/>
          </p:nvPr>
        </p:nvPicPr>
        <p:blipFill>
          <a:blip r:embed="rId5" cstate="print"/>
          <a:stretch>
            <a:fillRect/>
          </a:stretch>
        </p:blipFill>
        <p:spPr>
          <a:xfrm>
            <a:off x="6096000" y="8686800"/>
            <a:ext cx="304800" cy="304800"/>
          </a:xfrm>
          <a:prstGeom prst="rect">
            <a:avLst/>
          </a:prstGeom>
        </p:spPr>
      </p:pic>
      <p:pic>
        <p:nvPicPr>
          <p:cNvPr id="5122" name="Picture 2" descr="http://styletips101.com/wp-content/uploads/2008/12/nail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533400"/>
            <a:ext cx="3454400" cy="2590800"/>
          </a:xfrm>
          <a:prstGeom prst="rect">
            <a:avLst/>
          </a:prstGeom>
          <a:noFill/>
        </p:spPr>
      </p:pic>
      <p:pic>
        <p:nvPicPr>
          <p:cNvPr id="10" name="Picture 9" descr="http://www.partyfactor.net/images/pinatas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0200" y="5715000"/>
            <a:ext cx="30003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25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8600" y="304800"/>
            <a:ext cx="6172200" cy="1524000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sz="2200" b="1" kern="0" dirty="0" smtClean="0">
                <a:latin typeface="MARKETPRO"/>
                <a:ea typeface="Times New Roman"/>
                <a:cs typeface="Times New Roman"/>
              </a:rPr>
              <a:t>After that, I went to Pac Sun and I’m the one hundredth customer and got free things. Afterwards, we went to my favorite restaurant for dinner.</a:t>
            </a:r>
            <a:endParaRPr lang="en-US" sz="2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pic>
        <p:nvPicPr>
          <p:cNvPr id="4100" name="Picture 4" descr="http://www.epicportions.com/wp-content/uploads/2009/08/soni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5334000" cy="3571875"/>
          </a:xfrm>
          <a:prstGeom prst="rect">
            <a:avLst/>
          </a:prstGeom>
          <a:noFill/>
        </p:spPr>
      </p:pic>
      <p:pic>
        <p:nvPicPr>
          <p:cNvPr id="9" name="Picture 8" descr="http://www.letsgodigital.org/images/artikelen/109/nokia-touch-screen-phon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5410200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~PP4018.WAV">
            <a:hlinkClick r:id="" action="ppaction://media"/>
          </p:cNvPr>
          <p:cNvPicPr>
            <a:picLocks noRot="1" noChangeAspect="1"/>
          </p:cNvPicPr>
          <p:nvPr>
            <a:wavAudioFile r:embed="rId1" name="~PP4018.WAV"/>
          </p:nvPr>
        </p:nvPicPr>
        <p:blipFill>
          <a:blip r:embed="rId5" cstate="print"/>
          <a:stretch>
            <a:fillRect/>
          </a:stretch>
        </p:blipFill>
        <p:spPr>
          <a:xfrm>
            <a:off x="6410325" y="8696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800" y="304800"/>
            <a:ext cx="6172200" cy="1524000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latin typeface="MARKETPRO"/>
                <a:ea typeface="Times New Roman"/>
                <a:cs typeface="Times New Roman"/>
              </a:rPr>
            </a:br>
            <a:r>
              <a:rPr lang="en-US" sz="2200" b="1" kern="0" dirty="0" smtClean="0">
                <a:latin typeface="MARKETPRO"/>
                <a:ea typeface="Times New Roman"/>
                <a:cs typeface="Times New Roman"/>
              </a:rPr>
              <a:t>That night while at a sleepover, we played ghost and the graveyard. I’m having a Wonderful, Awesome, Fantastic, Gorgeous day.</a:t>
            </a:r>
            <a:endParaRPr lang="en-US" sz="2200" dirty="0"/>
          </a:p>
        </p:txBody>
      </p:sp>
      <p:pic>
        <p:nvPicPr>
          <p:cNvPr id="7" name="~PP1953.WAV">
            <a:hlinkClick r:id="" action="ppaction://media"/>
          </p:cNvPr>
          <p:cNvPicPr>
            <a:picLocks noRot="1" noChangeAspect="1"/>
          </p:cNvPicPr>
          <p:nvPr>
            <a:wavAudioFile r:embed="rId1" name="~PP1953.WAV"/>
          </p:nvPr>
        </p:nvPicPr>
        <p:blipFill>
          <a:blip r:embed="rId3" cstate="print"/>
          <a:stretch>
            <a:fillRect/>
          </a:stretch>
        </p:blipFill>
        <p:spPr>
          <a:xfrm>
            <a:off x="6410325" y="8696325"/>
            <a:ext cx="304800" cy="304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7B0C3-BDBE-4766-8C83-FADF06963BE8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pic>
        <p:nvPicPr>
          <p:cNvPr id="8" name="Picture 7" descr="http://www.myexpression.com/SysImages/PartyThemeEvent/SleepoverBirthdayPart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524000"/>
            <a:ext cx="35718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" y="-304800"/>
            <a:ext cx="6172200" cy="1524000"/>
          </a:xfrm>
        </p:spPr>
        <p:txBody>
          <a:bodyPr>
            <a:normAutofit fontScale="90000"/>
          </a:bodyPr>
          <a:lstStyle/>
          <a:p>
            <a:pPr marL="0" marR="0" indent="0" algn="ctr" defTabSz="914400" rtl="0" eaLnBrk="1" fontAlgn="auto" latinLnBrk="0" hangingPunct="1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sz="4400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  <a:t/>
            </a:r>
            <a:br>
              <a:rPr lang="en-US" b="1" kern="0" dirty="0" smtClean="0">
                <a:solidFill>
                  <a:srgbClr val="365F91"/>
                </a:solidFill>
                <a:latin typeface="MARKETPRO"/>
                <a:ea typeface="Times New Roman"/>
                <a:cs typeface="Times New Roman"/>
              </a:rPr>
            </a:br>
            <a:r>
              <a:rPr lang="en-US" sz="2200" b="1" kern="0" dirty="0" smtClean="0">
                <a:latin typeface="MARKETPRO"/>
                <a:ea typeface="Times New Roman"/>
                <a:cs typeface="Times New Roman"/>
              </a:rPr>
              <a:t>Then, my friend dyed my hair. While getting my hair done my mom called and said we won a vacation to Hawaii.</a:t>
            </a: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76800" y="8458200"/>
            <a:ext cx="1600200" cy="486833"/>
          </a:xfrm>
        </p:spPr>
        <p:txBody>
          <a:bodyPr/>
          <a:lstStyle/>
          <a:p>
            <a:fld id="{FA87B0C3-BDBE-4766-8C83-FADF06963BE8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Marissa T. Maueroeder</a:t>
            </a:r>
            <a:endParaRPr lang="en-US"/>
          </a:p>
        </p:txBody>
      </p:sp>
      <p:pic>
        <p:nvPicPr>
          <p:cNvPr id="8" name="MSj03883630000[1].wav">
            <a:hlinkClick r:id="" action="ppaction://media"/>
          </p:cNvPr>
          <p:cNvPicPr>
            <a:picLocks noRot="1" noChangeAspect="1"/>
          </p:cNvPicPr>
          <p:nvPr>
            <a:wavAudioFile r:embed="rId1" name="MSj03883630000[1].wav"/>
          </p:nvPr>
        </p:nvPicPr>
        <p:blipFill>
          <a:blip r:embed="rId4" cstate="print"/>
          <a:stretch>
            <a:fillRect/>
          </a:stretch>
        </p:blipFill>
        <p:spPr>
          <a:xfrm>
            <a:off x="6019800" y="8610600"/>
            <a:ext cx="304800" cy="304800"/>
          </a:xfrm>
          <a:prstGeom prst="rect">
            <a:avLst/>
          </a:prstGeom>
        </p:spPr>
      </p:pic>
      <p:pic>
        <p:nvPicPr>
          <p:cNvPr id="2050" name="Picture 2" descr="http://www.growthology.org/photos/uncategorized/2008/09/23/google_phone_g1_androidpowered_ph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5029200"/>
            <a:ext cx="3429000" cy="3087439"/>
          </a:xfrm>
          <a:prstGeom prst="rect">
            <a:avLst/>
          </a:prstGeom>
          <a:noFill/>
        </p:spPr>
      </p:pic>
      <p:pic>
        <p:nvPicPr>
          <p:cNvPr id="10" name="~PP3654.WAV">
            <a:hlinkClick r:id="" action="ppaction://media"/>
          </p:cNvPr>
          <p:cNvPicPr>
            <a:picLocks noRot="1" noChangeAspect="1"/>
          </p:cNvPicPr>
          <p:nvPr>
            <a:wavAudioFile r:embed="rId2" name="~PP3654.WAV"/>
          </p:nvPr>
        </p:nvPicPr>
        <p:blipFill>
          <a:blip r:embed="rId6" cstate="print"/>
          <a:stretch>
            <a:fillRect/>
          </a:stretch>
        </p:blipFill>
        <p:spPr>
          <a:xfrm>
            <a:off x="6410325" y="8696325"/>
            <a:ext cx="304800" cy="304800"/>
          </a:xfrm>
          <a:prstGeom prst="rect">
            <a:avLst/>
          </a:prstGeom>
        </p:spPr>
      </p:pic>
      <p:pic>
        <p:nvPicPr>
          <p:cNvPr id="3" name="Picture 2" descr="http://www.blogcdn.com/www.stylelist.com/media/2009/12/woman-hair-blowing-365km0813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533400"/>
            <a:ext cx="4048125" cy="2571750"/>
          </a:xfrm>
          <a:prstGeom prst="rect">
            <a:avLst/>
          </a:prstGeom>
          <a:noFill/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 isNarration="1"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121</Words>
  <Application>Microsoft Office PowerPoint</Application>
  <PresentationFormat>On-screen Show (4:3)</PresentationFormat>
  <Paragraphs>65</Paragraphs>
  <Slides>10</Slides>
  <Notes>0</Notes>
  <HiddenSlides>0</HiddenSlides>
  <MMClips>16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I wake up and find 110 dollars on my floor! Then my mom makes me my favorite breakfast French Toast.</vt:lpstr>
      <vt:lpstr>Next, my dad gets me a new outfit, and at school people compliment me on my new outfit. What a wonderful, Awesome, Fantastic, Gorgeous day.</vt:lpstr>
      <vt:lpstr>  I got an A on my math test which made me proud of myself. After that I held a rat and it didn’t pee on me.</vt:lpstr>
      <vt:lpstr>        There is this guy I like and after science class he asks me out. Next, we went to lunch at his favorite place. So far it’s been a wonderful, Awesome, Fantastic, Gorgeous day.</vt:lpstr>
      <vt:lpstr>             I got my nails done at a sleepover. Then, I had a lot of snacks before I went to bed. What a Wonderful, Awesome, Fantastic, gorgeous day it’s been.   </vt:lpstr>
      <vt:lpstr>          After that, I went to Pac Sun and I’m the one hundredth customer and got free things. Afterwards, we went to my favorite restaurant for dinner.</vt:lpstr>
      <vt:lpstr>           That night while at a sleepover, we played ghost and the graveyard. I’m having a Wonderful, Awesome, Fantastic, Gorgeous day.</vt:lpstr>
      <vt:lpstr>           Then, my friend dyed my hair. While getting my hair done my mom called and said we won a vacation to Hawaii.</vt:lpstr>
      <vt:lpstr>                My friend and I went on a hyper kick and we ran around the house. Lastly, we ran around and went to bed and I had really good dreams. It’s been the most Wonderful, Awesome, Fantastic, Gorgeous day. </vt:lpstr>
    </vt:vector>
  </TitlesOfParts>
  <Company>Souderton Area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SASD</dc:creator>
  <cp:lastModifiedBy>SASD</cp:lastModifiedBy>
  <cp:revision>32</cp:revision>
  <dcterms:created xsi:type="dcterms:W3CDTF">2010-02-17T16:23:31Z</dcterms:created>
  <dcterms:modified xsi:type="dcterms:W3CDTF">2010-05-07T13:41:39Z</dcterms:modified>
</cp:coreProperties>
</file>